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AD36A76-9A68-45A0-AFB9-3BC6D01FE1C5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D5EAF15-827E-4E4D-A395-3516293CD9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-324544" y="5157192"/>
            <a:ext cx="918508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effectLst/>
                <a:latin typeface="yandex-sans"/>
              </a:rPr>
              <a:t>Предвыборная программа кандидата в спикеры </a:t>
            </a:r>
            <a:r>
              <a:rPr lang="ru-RU" dirty="0" smtClean="0">
                <a:solidFill>
                  <a:srgbClr val="000000"/>
                </a:solidFill>
                <a:effectLst/>
                <a:latin typeface="yandex-sans"/>
              </a:rPr>
              <a:t>ШСУ</a:t>
            </a:r>
            <a:br>
              <a:rPr lang="ru-RU" dirty="0" smtClean="0">
                <a:solidFill>
                  <a:srgbClr val="000000"/>
                </a:solidFill>
                <a:effectLst/>
                <a:latin typeface="yandex-sans"/>
              </a:rPr>
            </a:br>
            <a:r>
              <a:rPr lang="ru-RU" dirty="0" smtClean="0"/>
              <a:t> ЮДИНА ИЛЬИ</a:t>
            </a:r>
            <a:endParaRPr lang="ru-RU" dirty="0"/>
          </a:p>
        </p:txBody>
      </p:sp>
      <p:pic>
        <p:nvPicPr>
          <p:cNvPr id="9" name="Содержимое 6" descr="SBfFsgh2s8g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1111" r="7778"/>
          <a:stretch/>
        </p:blipFill>
        <p:spPr>
          <a:xfrm>
            <a:off x="611560" y="404664"/>
            <a:ext cx="5544616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588224" y="1412776"/>
            <a:ext cx="2376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УЧАСТНИК МНОГИХ КОНКУРСОВ И ОЛИМПИАД</a:t>
            </a:r>
            <a:endParaRPr lang="ru-RU" sz="24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1.Коридор настольных игр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7158" y="2332037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ru-RU" dirty="0"/>
              <a:t>	</a:t>
            </a:r>
            <a:r>
              <a:rPr lang="ru-RU" b="1" dirty="0" smtClean="0"/>
              <a:t>Не знаете, чем занять себя во время перемены?</a:t>
            </a:r>
            <a:endParaRPr lang="ru-RU" b="1" dirty="0"/>
          </a:p>
          <a:p>
            <a:pPr>
              <a:buNone/>
            </a:pPr>
            <a:r>
              <a:rPr lang="ru-RU" b="1" dirty="0" smtClean="0"/>
              <a:t>	Приглашаем вас в наш волшебный коридор настольных игр! </a:t>
            </a:r>
          </a:p>
        </p:txBody>
      </p:sp>
      <p:pic>
        <p:nvPicPr>
          <p:cNvPr id="2050" name="Picture 2" descr="https://grodnonews.by/upload/iblock/4a7/4a717580c8426bbf581a176590f007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4000504"/>
            <a:ext cx="4318030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https://mpitoys.ru/upload/iblock/620/620540b9f3d7c6bc87c946b0efba28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643050"/>
            <a:ext cx="3216743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2. «Цикл </a:t>
            </a:r>
            <a:r>
              <a:rPr lang="ru-RU" b="1" dirty="0" err="1" smtClean="0"/>
              <a:t>квестов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	Вы любите </a:t>
            </a:r>
            <a:r>
              <a:rPr lang="ru-RU" b="1" dirty="0" err="1" smtClean="0"/>
              <a:t>квесты</a:t>
            </a:r>
            <a:r>
              <a:rPr lang="ru-RU" b="1" dirty="0" smtClean="0"/>
              <a:t>, и хотите создать свой?</a:t>
            </a:r>
          </a:p>
          <a:p>
            <a:pPr>
              <a:buNone/>
            </a:pPr>
            <a:r>
              <a:rPr lang="ru-RU" b="1" dirty="0"/>
              <a:t>	</a:t>
            </a:r>
            <a:r>
              <a:rPr lang="ru-RU" b="1" dirty="0" smtClean="0"/>
              <a:t>В течение каждой четверти будет проходить подготовка и создание вашего собственного </a:t>
            </a:r>
            <a:r>
              <a:rPr lang="ru-RU" b="1" dirty="0" err="1" smtClean="0"/>
              <a:t>квеста</a:t>
            </a:r>
            <a:r>
              <a:rPr lang="ru-RU" b="1" dirty="0" smtClean="0"/>
              <a:t>, который смогут оценить ваши друзья!</a:t>
            </a:r>
            <a:endParaRPr lang="ru-RU" b="1" dirty="0"/>
          </a:p>
        </p:txBody>
      </p:sp>
      <p:pic>
        <p:nvPicPr>
          <p:cNvPr id="16386" name="Picture 2" descr="http://am.dlstatic.ru/publication/photo_signature/27046.wid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500306"/>
            <a:ext cx="4710622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</TotalTime>
  <Words>20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Яркая</vt:lpstr>
      <vt:lpstr>Предвыборная программа кандидата в спикеры ШСУ  ЮДИНА ИЛЬИ</vt:lpstr>
      <vt:lpstr>1.Коридор настольных игр</vt:lpstr>
      <vt:lpstr>2. «Цикл квестов»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ЮДИН ИЛЬЯ</dc:title>
  <dc:creator>USER</dc:creator>
  <cp:lastModifiedBy>Лиля</cp:lastModifiedBy>
  <cp:revision>4</cp:revision>
  <dcterms:created xsi:type="dcterms:W3CDTF">2017-09-09T11:14:56Z</dcterms:created>
  <dcterms:modified xsi:type="dcterms:W3CDTF">2017-09-10T16:24:07Z</dcterms:modified>
</cp:coreProperties>
</file>